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58" r:id="rId2"/>
    <p:sldId id="265" r:id="rId3"/>
    <p:sldId id="267" r:id="rId4"/>
    <p:sldId id="266" r:id="rId5"/>
    <p:sldId id="268" r:id="rId6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wma>
</file>

<file path=ppt/media/media2.wma>
</file>

<file path=ppt/media/media3.wma>
</file>

<file path=ppt/media/media4.wma>
</file>

<file path=ppt/media/media5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77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2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77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266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46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8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33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03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4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0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52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92923" y="1550162"/>
            <a:ext cx="6453505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4000" b="1" spc="5" dirty="0" smtClean="0">
                <a:latin typeface="Palatino Linotype"/>
                <a:cs typeface="Palatino Linotype"/>
              </a:rPr>
              <a:t> </a:t>
            </a:r>
            <a:r>
              <a:rPr sz="4000" b="1" spc="-5" dirty="0">
                <a:latin typeface="Palatino Linotype"/>
                <a:cs typeface="Palatino Linotype"/>
              </a:rPr>
              <a:t>Binary</a:t>
            </a:r>
            <a:r>
              <a:rPr sz="4000" b="1" spc="-15" dirty="0">
                <a:latin typeface="Palatino Linotype"/>
                <a:cs typeface="Palatino Linotype"/>
              </a:rPr>
              <a:t> </a:t>
            </a:r>
            <a:r>
              <a:rPr sz="4000" b="1" spc="-5" dirty="0" smtClean="0">
                <a:latin typeface="Palatino Linotype"/>
                <a:cs typeface="Palatino Linotype"/>
              </a:rPr>
              <a:t>A</a:t>
            </a:r>
            <a:r>
              <a:rPr lang="en-US" sz="4000" b="1" spc="-5" dirty="0" smtClean="0">
                <a:latin typeface="Palatino Linotype"/>
                <a:cs typeface="Palatino Linotype"/>
              </a:rPr>
              <a:t>ddition &amp; Subtraction</a:t>
            </a:r>
            <a:endParaRPr sz="4000" dirty="0">
              <a:latin typeface="Palatino Linotype"/>
              <a:cs typeface="Palatino Linotyp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0415" y="2104135"/>
            <a:ext cx="697420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Arithmetic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in</a:t>
            </a:r>
            <a:r>
              <a:rPr sz="2400" spc="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binary</a:t>
            </a:r>
            <a:r>
              <a:rPr sz="2400" spc="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is</a:t>
            </a:r>
            <a:r>
              <a:rPr sz="2400" dirty="0">
                <a:solidFill>
                  <a:srgbClr val="FFFFFF"/>
                </a:solidFill>
                <a:latin typeface="Palatino Linotype"/>
                <a:cs typeface="Palatino Linotype"/>
              </a:rPr>
              <a:t> much</a:t>
            </a:r>
            <a:r>
              <a:rPr sz="2400" spc="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like</a:t>
            </a:r>
            <a:r>
              <a:rPr sz="2400" spc="1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arithmetic</a:t>
            </a:r>
            <a:r>
              <a:rPr sz="2400" spc="2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in</a:t>
            </a:r>
            <a:r>
              <a:rPr sz="2400" spc="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other </a:t>
            </a:r>
            <a:r>
              <a:rPr sz="2400" spc="-58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numeral</a:t>
            </a:r>
            <a:r>
              <a:rPr sz="2400" dirty="0">
                <a:solidFill>
                  <a:srgbClr val="FFFFFF"/>
                </a:solidFill>
                <a:latin typeface="Palatino Linotype"/>
                <a:cs typeface="Palatino Linotype"/>
              </a:rPr>
              <a:t> systems.</a:t>
            </a:r>
            <a:endParaRPr sz="2400">
              <a:latin typeface="Palatino Linotype"/>
              <a:cs typeface="Palatino Linotyp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7445" y="3551682"/>
            <a:ext cx="1761489" cy="194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rgbClr val="FFFFFF"/>
                </a:solidFill>
                <a:latin typeface="Palatino Linotype"/>
                <a:cs typeface="Palatino Linotype"/>
              </a:rPr>
              <a:t>Addition</a:t>
            </a:r>
            <a:endParaRPr sz="18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buClr>
                <a:srgbClr val="FFFFFF"/>
              </a:buClr>
              <a:buFont typeface="Arial MT"/>
              <a:buChar char="•"/>
            </a:pPr>
            <a:endParaRPr sz="1600">
              <a:latin typeface="Palatino Linotype"/>
              <a:cs typeface="Palatino Linotype"/>
            </a:endParaRPr>
          </a:p>
          <a:p>
            <a:pPr marL="299085" indent="-287020">
              <a:lnSpc>
                <a:spcPct val="100000"/>
              </a:lnSpc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Subtraction</a:t>
            </a:r>
            <a:endParaRPr sz="18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buClr>
                <a:srgbClr val="FFFFFF"/>
              </a:buClr>
              <a:buFont typeface="Arial MT"/>
              <a:buChar char="•"/>
            </a:pPr>
            <a:endParaRPr sz="1600">
              <a:latin typeface="Palatino Linotype"/>
              <a:cs typeface="Palatino Linotype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rgbClr val="FFFFFF"/>
                </a:solidFill>
                <a:latin typeface="Palatino Linotype"/>
                <a:cs typeface="Palatino Linotype"/>
              </a:rPr>
              <a:t>Mult</a:t>
            </a:r>
            <a:r>
              <a:rPr sz="1800" spc="5" dirty="0">
                <a:solidFill>
                  <a:srgbClr val="FFFFFF"/>
                </a:solidFill>
                <a:latin typeface="Palatino Linotype"/>
                <a:cs typeface="Palatino Linotype"/>
              </a:rPr>
              <a:t>i</a:t>
            </a:r>
            <a:r>
              <a:rPr sz="1800" spc="-5" dirty="0">
                <a:solidFill>
                  <a:srgbClr val="FFFFFF"/>
                </a:solidFill>
                <a:latin typeface="Palatino Linotype"/>
                <a:cs typeface="Palatino Linotype"/>
              </a:rPr>
              <a:t>pl</a:t>
            </a:r>
            <a:r>
              <a:rPr sz="1800" spc="5" dirty="0">
                <a:solidFill>
                  <a:srgbClr val="FFFFFF"/>
                </a:solidFill>
                <a:latin typeface="Palatino Linotype"/>
                <a:cs typeface="Palatino Linotype"/>
              </a:rPr>
              <a:t>i</a:t>
            </a:r>
            <a:r>
              <a:rPr sz="1800" dirty="0">
                <a:solidFill>
                  <a:srgbClr val="FFFFFF"/>
                </a:solidFill>
                <a:latin typeface="Palatino Linotype"/>
                <a:cs typeface="Palatino Linotype"/>
              </a:rPr>
              <a:t>cation</a:t>
            </a:r>
            <a:endParaRPr sz="18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FFFFFF"/>
              </a:buClr>
              <a:buFont typeface="Arial MT"/>
              <a:buChar char="•"/>
            </a:pPr>
            <a:endParaRPr sz="1600">
              <a:latin typeface="Palatino Linotype"/>
              <a:cs typeface="Palatino Linotype"/>
            </a:endParaRPr>
          </a:p>
          <a:p>
            <a:pPr marL="299085" indent="-287020">
              <a:lnSpc>
                <a:spcPct val="100000"/>
              </a:lnSpc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rgbClr val="FFFFFF"/>
                </a:solidFill>
                <a:latin typeface="Palatino Linotype"/>
                <a:cs typeface="Palatino Linotype"/>
              </a:rPr>
              <a:t>Division</a:t>
            </a:r>
            <a:endParaRPr sz="18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82281" y="6269228"/>
            <a:ext cx="3282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Palatino Linotype"/>
                <a:cs typeface="Palatino Linotype"/>
              </a:rPr>
              <a:t>2/7</a:t>
            </a:r>
            <a:endParaRPr sz="1800">
              <a:latin typeface="Palatino Linotype"/>
              <a:cs typeface="Palatino Linotype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45"/>
    </mc:Choice>
    <mc:Fallback>
      <p:transition spd="slow" advTm="26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93" y="685800"/>
            <a:ext cx="7734213" cy="549116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34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16"/>
    </mc:Choice>
    <mc:Fallback>
      <p:transition spd="slow" advTm="6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609600"/>
            <a:ext cx="7010400" cy="556736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32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553"/>
    </mc:Choice>
    <mc:Fallback>
      <p:transition spd="slow" advTm="102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367400"/>
            <a:ext cx="6477000" cy="649059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29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253"/>
    </mc:Choice>
    <mc:Fallback>
      <p:transition spd="slow" advTm="251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76200"/>
            <a:ext cx="6322741" cy="6400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3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447"/>
    </mc:Choice>
    <mc:Fallback>
      <p:transition spd="slow" advTm="398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23</Words>
  <Application>Microsoft Office PowerPoint</Application>
  <PresentationFormat>On-screen Show (4:3)</PresentationFormat>
  <Paragraphs>10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MT</vt:lpstr>
      <vt:lpstr>Calibri</vt:lpstr>
      <vt:lpstr>Calibri Light</vt:lpstr>
      <vt:lpstr>Palatino Linotype</vt:lpstr>
      <vt:lpstr>Office Theme</vt:lpstr>
      <vt:lpstr> Binary Addition &amp; Subtraction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account</cp:lastModifiedBy>
  <cp:revision>3</cp:revision>
  <dcterms:created xsi:type="dcterms:W3CDTF">2021-06-02T04:51:39Z</dcterms:created>
  <dcterms:modified xsi:type="dcterms:W3CDTF">2021-06-02T05:58:17Z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2015-08-12T00:00:00Z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2021-06-02T00:00:00Z</vt:filetime>
  </property>
</Properties>
</file>